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3" r:id="rId2"/>
    <p:sldId id="260" r:id="rId3"/>
    <p:sldId id="261" r:id="rId4"/>
    <p:sldId id="26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DC"/>
    <a:srgbClr val="FEFF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8DB709-271B-425A-9D3D-0F5E9FDC82B0}" v="4" dt="2025-02-10T17:20:39.3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29"/>
    <p:restoredTop sz="94632"/>
  </p:normalViewPr>
  <p:slideViewPr>
    <p:cSldViewPr snapToGrid="0">
      <p:cViewPr varScale="1">
        <p:scale>
          <a:sx n="78" d="100"/>
          <a:sy n="78" d="100"/>
        </p:scale>
        <p:origin x="104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6BCEB-E155-BF48-8948-E837B187F187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983C9-5018-124A-B16A-34E188350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571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54797B-E1C7-3C6D-2F30-E50C1BF4D5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CDD6B1-EDBE-A3D9-5126-73D3FB7C13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08F3CB-7396-5681-EB41-71B1A44FD2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F715B7-1F56-DB03-32D6-70CBE89105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2983C9-5018-124A-B16A-34E18835027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144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2983C9-5018-124A-B16A-34E18835027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99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FD8BCC-F165-2422-EA75-5C977F2260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C3777A-DF1C-34FA-BFD6-57F57A1D10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7CAEA0-7881-EA32-7074-756A90CACA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2A47E9-B29C-E84D-9D3F-9E53DCDD38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2983C9-5018-124A-B16A-34E18835027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647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45F0F9-6863-0BC1-D672-CB4B48BD6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63A76B-20BC-5CAC-DE91-8E65456EA4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983F14-5826-F4FA-88CB-9E5C748564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FBE34-A881-0E56-289D-E0431BF877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2983C9-5018-124A-B16A-34E18835027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592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A19B9-9612-95E6-281B-A81F373BAB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52E83-1454-3B05-535E-FA9C833579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1D8A0-F881-5970-472D-735169DC8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7AA8-7FFF-0D4F-9F4F-B6F69848EFE4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07D4E-0B46-5895-A483-AF7388FC1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D6B2F-4690-6DA4-114C-93BA82C45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AA25E-9231-B94C-882C-EE10AC584F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656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E12B5-77DC-2EFC-A200-85B9C7A89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B66E53-EB86-002B-A0AC-95208F8CD9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C2120D-4F13-1854-0EDB-3ABC947EC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7AA8-7FFF-0D4F-9F4F-B6F69848EFE4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81DDB-076B-3945-C0BC-021911BD5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D6FCC-7F3A-045A-A908-F2328E23D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AA25E-9231-B94C-882C-EE10AC584F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951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CC846D-D190-F884-5D65-E3A7BD2582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1D49B1-41E2-79CF-A8E7-AD37E612C2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E5D216-D7BB-B36D-DC6F-F67486A57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7AA8-7FFF-0D4F-9F4F-B6F69848EFE4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DC29C-0B8A-2532-76D9-73980CBC7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344CD-2A88-E123-CE51-49B274C25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AA25E-9231-B94C-882C-EE10AC584F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4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D54D6-8A1F-887D-6FFA-C55DCA370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A2A8B-A312-9CC9-7C9B-C4509A1D85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650179-352B-AB5D-9E99-69944C0A6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7AA8-7FFF-0D4F-9F4F-B6F69848EFE4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3D028-2AAA-69A6-9D08-132E926EA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0FA3D-FE7B-C4EB-56AA-FDE1F83E7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AA25E-9231-B94C-882C-EE10AC584F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09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70D22-8705-F841-6A53-73FD45313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04A417-55D9-5A55-21CE-08D359F0A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62EE40-AE1A-92F2-7296-696AA3B75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7AA8-7FFF-0D4F-9F4F-B6F69848EFE4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565A8-6323-DFE2-BBB5-873B2C3D5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D65F6-35BA-6D60-6631-4B2CA0D0F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AA25E-9231-B94C-882C-EE10AC584F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337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B50B2-7C56-1444-CC4C-11D45752F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C5011-CFC7-1F00-13CC-D309A053F7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FDAB28-DFAD-85E6-6BC4-AA64682B3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DC8027-76DB-9BAA-EE8E-A615A277C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7AA8-7FFF-0D4F-9F4F-B6F69848EFE4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7A4402-4D5C-1852-BC73-F7D5F876D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EAF0AD-198D-DF34-11AF-FFFF0AE9F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AA25E-9231-B94C-882C-EE10AC584F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954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AFFF7-C78D-8C79-6229-B9BB9D365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000468-47FB-5328-3BDE-586C3EE65D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1F813C-B34B-1089-8C6E-A2419A0AEE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54A41C-6702-D193-A331-B78FE68227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D8CEF2-A260-71BC-6B71-BE6F77563C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835918-F532-60E2-1125-D9CB929FA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7AA8-7FFF-0D4F-9F4F-B6F69848EFE4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2C43A5-9A0A-DEF9-4171-4379B41F3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DEFAA4-E43A-3A92-EEF1-B7EC5AA57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AA25E-9231-B94C-882C-EE10AC584F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018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EDDC3-BE6A-025D-DB59-E384096A0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F8B15A-D6DB-8787-9D50-DF32C25DF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7AA8-7FFF-0D4F-9F4F-B6F69848EFE4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777F42-30E8-B64F-2AB3-5B7931451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303152-9EA8-6B6C-E173-D652DEAA5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AA25E-9231-B94C-882C-EE10AC584F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854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126287-B309-CFCE-E60D-A612DF398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7AA8-7FFF-0D4F-9F4F-B6F69848EFE4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EA1304-2ECC-2EB6-2877-82D45B297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B61DA0-9887-55E8-3FB0-D0748E8E2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AA25E-9231-B94C-882C-EE10AC584F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827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70C16-F105-91D5-B3A6-64EF987E7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69E7E-A46D-4FA1-5E40-8472C73C7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618019-8354-09CD-F874-8CC6AC087C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35753B-00C4-6DF0-FA40-FA330D23E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7AA8-7FFF-0D4F-9F4F-B6F69848EFE4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93A1A-71C8-91D5-DF1C-D3EAFDA60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D3C52A-3BFD-B0BD-7220-39B2F3A34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AA25E-9231-B94C-882C-EE10AC584F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927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E2959-4061-1F97-471A-8B5B43380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2D779A-48EC-B3A5-6AF3-3C10AE5707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677750-B341-85D5-D303-204942590C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71EB35-9C63-59F2-182A-6EE506D3D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7AA8-7FFF-0D4F-9F4F-B6F69848EFE4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025339-CAFC-493E-2EB3-319000706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51D84F-5247-BCEC-1EEF-1743D015B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AA25E-9231-B94C-882C-EE10AC584F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043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72322B-6FC9-7BE3-5003-3D676D139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D05A6D-50C5-044A-1014-EABD57D10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9A6FF-D26C-9F96-1368-4382C15B4B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3D7AA8-7FFF-0D4F-9F4F-B6F69848EFE4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10AA6-4CB7-9E6D-4B25-22DF2DE1EC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EA946-B28B-8015-C9FD-B67AE449C6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CAA25E-9231-B94C-882C-EE10AC584F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784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BA8E6A-E883-C8CF-AE3C-641E504ABE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coin&#10;&#10;Description automatically generated">
            <a:extLst>
              <a:ext uri="{FF2B5EF4-FFF2-40B4-BE49-F238E27FC236}">
                <a16:creationId xmlns:a16="http://schemas.microsoft.com/office/drawing/2014/main" id="{83A35AE8-4CAE-2FB2-AAFA-ADD151446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15CA407-12C6-AD48-15C9-551D5DF5296A}"/>
              </a:ext>
            </a:extLst>
          </p:cNvPr>
          <p:cNvSpPr txBox="1">
            <a:spLocks/>
          </p:cNvSpPr>
          <p:nvPr/>
        </p:nvSpPr>
        <p:spPr>
          <a:xfrm>
            <a:off x="5587880" y="5619171"/>
            <a:ext cx="4440382" cy="12388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dirty="0">
                <a:latin typeface="Calibri" panose="020F0502020204030204" pitchFamily="34" charset="0"/>
                <a:cs typeface="Calibri" panose="020F0502020204030204" pitchFamily="34" charset="0"/>
              </a:rPr>
              <a:t>John 20:1-10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1F25EC9-3FF7-C7ED-61C3-0512D5A64343}"/>
              </a:ext>
            </a:extLst>
          </p:cNvPr>
          <p:cNvSpPr txBox="1">
            <a:spLocks/>
          </p:cNvSpPr>
          <p:nvPr/>
        </p:nvSpPr>
        <p:spPr>
          <a:xfrm>
            <a:off x="1385740" y="1838146"/>
            <a:ext cx="7739405" cy="341632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8000" dirty="0">
                <a:latin typeface="Calibri" panose="020F0502020204030204" pitchFamily="34" charset="0"/>
                <a:cs typeface="Calibri" panose="020F0502020204030204" pitchFamily="34" charset="0"/>
              </a:rPr>
              <a:t>It’s a new dawn..</a:t>
            </a:r>
          </a:p>
          <a:p>
            <a:r>
              <a:rPr lang="en-GB" sz="8000" dirty="0">
                <a:latin typeface="Calibri" panose="020F0502020204030204" pitchFamily="34" charset="0"/>
                <a:cs typeface="Calibri" panose="020F0502020204030204" pitchFamily="34" charset="0"/>
              </a:rPr>
              <a:t>It’s a new day..</a:t>
            </a:r>
          </a:p>
          <a:p>
            <a:r>
              <a:rPr lang="en-GB" sz="8000" dirty="0">
                <a:latin typeface="Calibri" panose="020F0502020204030204" pitchFamily="34" charset="0"/>
                <a:cs typeface="Calibri" panose="020F0502020204030204" pitchFamily="34" charset="0"/>
              </a:rPr>
              <a:t>It’s a new life..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C31D81-3D84-A439-B8AC-4B17EA0687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380" y="179109"/>
            <a:ext cx="9144000" cy="1036948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GB" dirty="0"/>
              <a:t>On the third day he rose again</a:t>
            </a:r>
          </a:p>
        </p:txBody>
      </p:sp>
    </p:spTree>
    <p:extLst>
      <p:ext uri="{BB962C8B-B14F-4D97-AF65-F5344CB8AC3E}">
        <p14:creationId xmlns:p14="http://schemas.microsoft.com/office/powerpoint/2010/main" val="318998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0C68CB-BC17-0804-F02E-97B94001A0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9A9D12-E520-D0C5-C3A3-2F951D60A99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9593"/>
          <a:stretch/>
        </p:blipFill>
        <p:spPr>
          <a:xfrm flipH="1">
            <a:off x="-1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038F542-A296-504F-E104-2180D6F0B624}"/>
              </a:ext>
            </a:extLst>
          </p:cNvPr>
          <p:cNvSpPr txBox="1">
            <a:spLocks/>
          </p:cNvSpPr>
          <p:nvPr/>
        </p:nvSpPr>
        <p:spPr>
          <a:xfrm>
            <a:off x="254522" y="173081"/>
            <a:ext cx="7117237" cy="10895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7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It’s A New</a:t>
            </a:r>
            <a:r>
              <a:rPr lang="en-GB" sz="7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7200" b="1" dirty="0">
                <a:solidFill>
                  <a:srgbClr val="FFFF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Dawn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537320D-5F0C-433E-DB13-83722B4A3A60}"/>
              </a:ext>
            </a:extLst>
          </p:cNvPr>
          <p:cNvSpPr txBox="1">
            <a:spLocks/>
          </p:cNvSpPr>
          <p:nvPr/>
        </p:nvSpPr>
        <p:spPr>
          <a:xfrm>
            <a:off x="207390" y="1373956"/>
            <a:ext cx="5825765" cy="8402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dirty="0">
                <a:solidFill>
                  <a:srgbClr val="FFFF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..for the Son is risen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3A3AC0-57D2-1588-FCDA-6E79836CE3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7762" y="5420412"/>
            <a:ext cx="1434237" cy="1437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382B49B-9F0C-BD48-6221-7F23F59A8DC0}"/>
              </a:ext>
            </a:extLst>
          </p:cNvPr>
          <p:cNvSpPr txBox="1"/>
          <p:nvPr/>
        </p:nvSpPr>
        <p:spPr>
          <a:xfrm>
            <a:off x="669302" y="2630326"/>
            <a:ext cx="558066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FFFFDC"/>
                </a:solidFill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John 20:1</a:t>
            </a:r>
          </a:p>
          <a:p>
            <a:r>
              <a:rPr lang="en-GB" sz="2800" dirty="0">
                <a:solidFill>
                  <a:srgbClr val="FFFFDC"/>
                </a:solidFill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Early on the first day of the week, while it was still dark,</a:t>
            </a:r>
          </a:p>
          <a:p>
            <a:r>
              <a:rPr lang="en-GB" sz="2800" dirty="0">
                <a:solidFill>
                  <a:srgbClr val="FFFFDC"/>
                </a:solidFill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Mary Magdalene went to the tomb and saw that the stone had been removed from the entrance.</a:t>
            </a:r>
            <a:endParaRPr lang="en-GB" sz="2800" dirty="0">
              <a:solidFill>
                <a:srgbClr val="FFFF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444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381788-E851-072B-57C0-E169D40B62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DE680C-1975-D005-D0F6-994C8E4D8EE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9593"/>
          <a:stretch/>
        </p:blipFill>
        <p:spPr>
          <a:xfrm flipH="1">
            <a:off x="-1" y="0"/>
            <a:ext cx="12191999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1AB75F9-9A4A-7200-2075-9B93FD325D9F}"/>
              </a:ext>
            </a:extLst>
          </p:cNvPr>
          <p:cNvSpPr txBox="1">
            <a:spLocks/>
          </p:cNvSpPr>
          <p:nvPr/>
        </p:nvSpPr>
        <p:spPr>
          <a:xfrm>
            <a:off x="169682" y="1373956"/>
            <a:ext cx="6438508" cy="8402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dirty="0">
                <a:solidFill>
                  <a:srgbClr val="FFFF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..for his new creation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9BD810-1C54-478E-4480-3F651A60C6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7762" y="5420412"/>
            <a:ext cx="1434237" cy="1437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CDFEFC2-FA2D-D9E5-E651-9A1540868AB8}"/>
              </a:ext>
            </a:extLst>
          </p:cNvPr>
          <p:cNvSpPr txBox="1"/>
          <p:nvPr/>
        </p:nvSpPr>
        <p:spPr>
          <a:xfrm>
            <a:off x="669302" y="2630326"/>
            <a:ext cx="558066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FFFFDC"/>
                </a:solidFill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2 Cor 5:17</a:t>
            </a:r>
          </a:p>
          <a:p>
            <a:r>
              <a:rPr lang="en-GB" sz="2800" dirty="0">
                <a:solidFill>
                  <a:srgbClr val="FFFFDC"/>
                </a:solidFill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Therefore, if anyone is in Christ,</a:t>
            </a:r>
          </a:p>
          <a:p>
            <a:r>
              <a:rPr lang="en-GB" sz="2800" dirty="0">
                <a:solidFill>
                  <a:srgbClr val="FFFFDC"/>
                </a:solidFill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the new creation has come:</a:t>
            </a:r>
          </a:p>
          <a:p>
            <a:r>
              <a:rPr lang="en-GB" sz="2800" dirty="0">
                <a:solidFill>
                  <a:srgbClr val="FFFFDC"/>
                </a:solidFill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The old has gone, the new is here!</a:t>
            </a:r>
            <a:endParaRPr lang="en-GB" sz="2800" dirty="0">
              <a:solidFill>
                <a:srgbClr val="FFFFDC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61779E8-D7FA-F2E7-21EF-45750C024F84}"/>
              </a:ext>
            </a:extLst>
          </p:cNvPr>
          <p:cNvSpPr txBox="1">
            <a:spLocks/>
          </p:cNvSpPr>
          <p:nvPr/>
        </p:nvSpPr>
        <p:spPr>
          <a:xfrm>
            <a:off x="254522" y="173081"/>
            <a:ext cx="7117237" cy="10895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7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It’s A New</a:t>
            </a:r>
            <a:r>
              <a:rPr lang="en-GB" sz="7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7200" b="1" dirty="0">
                <a:solidFill>
                  <a:srgbClr val="FFFF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Day</a:t>
            </a:r>
          </a:p>
        </p:txBody>
      </p:sp>
    </p:spTree>
    <p:extLst>
      <p:ext uri="{BB962C8B-B14F-4D97-AF65-F5344CB8AC3E}">
        <p14:creationId xmlns:p14="http://schemas.microsoft.com/office/powerpoint/2010/main" val="1844923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509E3D-E5CB-D9AE-A370-7AABFB9B8F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B623E4-A75C-3F28-E040-32E37E2AFEA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9593"/>
          <a:stretch/>
        </p:blipFill>
        <p:spPr>
          <a:xfrm flipH="1">
            <a:off x="-1" y="0"/>
            <a:ext cx="12191999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E9F51E8-6CF4-6F22-6138-2E4B99F2B636}"/>
              </a:ext>
            </a:extLst>
          </p:cNvPr>
          <p:cNvSpPr txBox="1">
            <a:spLocks/>
          </p:cNvSpPr>
          <p:nvPr/>
        </p:nvSpPr>
        <p:spPr>
          <a:xfrm>
            <a:off x="0" y="1373957"/>
            <a:ext cx="6674177" cy="8402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dirty="0">
                <a:solidFill>
                  <a:srgbClr val="FFFF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..for those that believe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8A5D6F-279E-5B31-FB12-30927B69B7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7762" y="5420412"/>
            <a:ext cx="1434237" cy="1437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2E0506F-4BFD-E3B4-9C2B-3417A8DF2AFA}"/>
              </a:ext>
            </a:extLst>
          </p:cNvPr>
          <p:cNvSpPr txBox="1"/>
          <p:nvPr/>
        </p:nvSpPr>
        <p:spPr>
          <a:xfrm>
            <a:off x="669302" y="2630326"/>
            <a:ext cx="558066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FFFFDC"/>
                </a:solidFill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John 11:25</a:t>
            </a:r>
          </a:p>
          <a:p>
            <a:r>
              <a:rPr lang="en-GB" sz="2800" dirty="0">
                <a:solidFill>
                  <a:srgbClr val="FFFFDC"/>
                </a:solidFill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“I am the resurrection and the life. The one who believes in me will live, even though they die;</a:t>
            </a:r>
          </a:p>
          <a:p>
            <a:r>
              <a:rPr lang="en-GB" sz="2800" dirty="0">
                <a:solidFill>
                  <a:srgbClr val="FFFFDC"/>
                </a:solidFill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and whoever lives by believing in me will never die.</a:t>
            </a:r>
          </a:p>
          <a:p>
            <a:endParaRPr lang="en-GB" sz="2800" dirty="0">
              <a:solidFill>
                <a:srgbClr val="FFFFDC"/>
              </a:solidFill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GB" sz="2800" b="1" dirty="0">
                <a:solidFill>
                  <a:srgbClr val="FFFFDC"/>
                </a:solidFill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Do you believe this?”</a:t>
            </a:r>
            <a:endParaRPr lang="en-GB" sz="2800" b="1" dirty="0">
              <a:solidFill>
                <a:srgbClr val="FFFFDC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AB18EF8-4552-A879-3679-0CE105A941B7}"/>
              </a:ext>
            </a:extLst>
          </p:cNvPr>
          <p:cNvSpPr txBox="1">
            <a:spLocks/>
          </p:cNvSpPr>
          <p:nvPr/>
        </p:nvSpPr>
        <p:spPr>
          <a:xfrm>
            <a:off x="254522" y="173081"/>
            <a:ext cx="7117237" cy="10895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7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It’s A New</a:t>
            </a:r>
            <a:r>
              <a:rPr lang="en-GB" sz="7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7200" b="1" dirty="0">
                <a:solidFill>
                  <a:srgbClr val="FFFF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</a:t>
            </a:r>
          </a:p>
        </p:txBody>
      </p:sp>
    </p:spTree>
    <p:extLst>
      <p:ext uri="{BB962C8B-B14F-4D97-AF65-F5344CB8AC3E}">
        <p14:creationId xmlns:p14="http://schemas.microsoft.com/office/powerpoint/2010/main" val="2866428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1332</TotalTime>
  <Words>159</Words>
  <Application>Microsoft Office PowerPoint</Application>
  <PresentationFormat>Widescreen</PresentationFormat>
  <Paragraphs>27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Aptos Display</vt:lpstr>
      <vt:lpstr>Arial</vt:lpstr>
      <vt:lpstr>Calibri</vt:lpstr>
      <vt:lpstr>Office Theme</vt:lpstr>
      <vt:lpstr>On the third day he rose again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Marcus Pagnam</dc:creator>
  <cp:lastModifiedBy>Church Office</cp:lastModifiedBy>
  <cp:revision>7</cp:revision>
  <dcterms:created xsi:type="dcterms:W3CDTF">2025-01-09T16:42:04Z</dcterms:created>
  <dcterms:modified xsi:type="dcterms:W3CDTF">2025-02-12T10:33:46Z</dcterms:modified>
</cp:coreProperties>
</file>